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96" r:id="rId3"/>
    <p:sldId id="297" r:id="rId4"/>
    <p:sldId id="298" r:id="rId5"/>
    <p:sldId id="295" r:id="rId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ewis" initials="b" lastIdx="3" clrIdx="0">
    <p:extLst>
      <p:ext uri="{19B8F6BF-5375-455C-9EA6-DF929625EA0E}">
        <p15:presenceInfo xmlns:p15="http://schemas.microsoft.com/office/powerpoint/2012/main" userId="S-1-5-21-799631323-666531474-1691616715-707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BB71-778A-4AE6-8559-0961ACA1574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6306A-31D0-4C15-94D9-4F25DC6C0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5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1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2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7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1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78A7F-76A9-4953-8397-8767BEA82C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2933-4E7D-44B9-AD0E-1186F565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4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6600" b="1" dirty="0" smtClean="0"/>
              <a:t>2017-2018 School Meal Prices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29946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Sequim School District No 323</a:t>
            </a:r>
          </a:p>
          <a:p>
            <a:r>
              <a:rPr lang="en-US" sz="3200" dirty="0" smtClean="0"/>
              <a:t>May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2017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73" y="4989617"/>
            <a:ext cx="1970466" cy="174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234" y="365125"/>
            <a:ext cx="8501666" cy="1325563"/>
          </a:xfrm>
          <a:ln w="285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3600" b="1" dirty="0" smtClean="0"/>
              <a:t>2017-2018 </a:t>
            </a:r>
            <a:r>
              <a:rPr lang="en-US" sz="3600" b="1" dirty="0"/>
              <a:t>School Meal Prices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29" y="365125"/>
            <a:ext cx="1970466" cy="17403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463"/>
            <a:ext cx="10515600" cy="41706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Healthy, Hunger-Free Kids Act of 2010 requires that schools “provide…sufficient funds…for meals served to students not eligible for free or reduced price meals.”</a:t>
            </a:r>
          </a:p>
          <a:p>
            <a:r>
              <a:rPr lang="en-US" sz="3200" dirty="0" smtClean="0"/>
              <a:t>The intent is to ensure that federal funds are not used to offset the cost of meals for students that are not eligible for free or reduced price meals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623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234" y="365125"/>
            <a:ext cx="8501666" cy="1325563"/>
          </a:xfrm>
          <a:ln w="285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3600" b="1" dirty="0"/>
              <a:t>2017-2018 School Meal Prices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29" y="365125"/>
            <a:ext cx="1970466" cy="17403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463"/>
            <a:ext cx="10515600" cy="417064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Schools do this in one of two ways:</a:t>
            </a:r>
          </a:p>
          <a:p>
            <a:pPr lvl="1"/>
            <a:r>
              <a:rPr lang="en-US" dirty="0" smtClean="0"/>
              <a:t>Charge an amount for full price meals adequate to cover the cost of serving full price meals</a:t>
            </a:r>
          </a:p>
          <a:p>
            <a:pPr lvl="1"/>
            <a:r>
              <a:rPr lang="en-US" dirty="0" smtClean="0"/>
              <a:t>Contribute district resources sufficient to cover the cost of serving full price meals</a:t>
            </a:r>
          </a:p>
          <a:p>
            <a:r>
              <a:rPr lang="en-US" dirty="0"/>
              <a:t>Board Procedure 6700P requires “any meal [price] increase shall occur with approval of the board at the beginning of each year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 District had a $.10 meal price increase across all categories </a:t>
            </a:r>
            <a:r>
              <a:rPr lang="en-US" dirty="0" smtClean="0"/>
              <a:t>for this current year (</a:t>
            </a:r>
            <a:r>
              <a:rPr lang="en-US" dirty="0" smtClean="0"/>
              <a:t>2016-17)</a:t>
            </a: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79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294" y="572513"/>
            <a:ext cx="8501666" cy="1325563"/>
          </a:xfrm>
          <a:ln w="285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3600" b="1" dirty="0"/>
              <a:t>2017-2018 School Meal Prices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29" y="365125"/>
            <a:ext cx="1970466" cy="17403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463"/>
            <a:ext cx="10515600" cy="41706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Local Price Comparison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46152"/>
              </p:ext>
            </p:extLst>
          </p:nvPr>
        </p:nvGraphicFramePr>
        <p:xfrm>
          <a:off x="5537915" y="2562898"/>
          <a:ext cx="5087155" cy="3584424"/>
        </p:xfrm>
        <a:graphic>
          <a:graphicData uri="http://schemas.openxmlformats.org/drawingml/2006/table">
            <a:tbl>
              <a:tblPr/>
              <a:tblGrid>
                <a:gridCol w="1610605"/>
                <a:gridCol w="1610605"/>
                <a:gridCol w="1865945"/>
              </a:tblGrid>
              <a:tr h="227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School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Breakfast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Lunch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3464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 Angeles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K-6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$2.35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7-12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$2.60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508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 Townsend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K-3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4-12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3410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Kitsap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K-5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3410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Chimacum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K-5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2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$1.75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$3.00 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4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234" y="365125"/>
            <a:ext cx="8501666" cy="1325563"/>
          </a:xfrm>
          <a:ln w="285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3600" b="1" dirty="0" smtClean="0"/>
              <a:t>2017-2018 </a:t>
            </a:r>
            <a:r>
              <a:rPr lang="en-US" sz="3600" b="1" dirty="0"/>
              <a:t>School Meal Prices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29" y="365125"/>
            <a:ext cx="1970466" cy="17403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463"/>
            <a:ext cx="10515600" cy="41706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Board Procedure 6700P requires “any meal [price] increase shall occur with approval of the board at the beginning of each year.”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endParaRPr lang="en-US" sz="3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04889"/>
              </p:ext>
            </p:extLst>
          </p:nvPr>
        </p:nvGraphicFramePr>
        <p:xfrm>
          <a:off x="4275786" y="3187951"/>
          <a:ext cx="5177308" cy="3261888"/>
        </p:xfrm>
        <a:graphic>
          <a:graphicData uri="http://schemas.openxmlformats.org/drawingml/2006/table">
            <a:tbl>
              <a:tblPr/>
              <a:tblGrid>
                <a:gridCol w="1244983"/>
                <a:gridCol w="1244983"/>
                <a:gridCol w="1592637"/>
                <a:gridCol w="1094705"/>
              </a:tblGrid>
              <a:tr h="680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Grade/Meal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Price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Price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79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K-5 Breakfast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7609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6-8 Breakfast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74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9-12 Breakfast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74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 Breakfast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$2.35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1892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K-5 Lunch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$2.35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$2.50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1892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6-8 Lunch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$2.55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274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9-12 Lunch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$2.60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274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 Lunch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$3.60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$3.75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$0.15 </a:t>
                      </a:r>
                    </a:p>
                  </a:txBody>
                  <a:tcPr marL="7264" marR="7264" marT="72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3468</TotalTime>
  <Words>320</Words>
  <Application>Microsoft Office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2017-2018 School Meal Prices</vt:lpstr>
      <vt:lpstr>2017-2018 School Meal Prices</vt:lpstr>
      <vt:lpstr>2017-2018 School Meal Prices</vt:lpstr>
      <vt:lpstr>2017-2018 School Meal Prices</vt:lpstr>
      <vt:lpstr>2017-2018 School Meal Prices</vt:lpstr>
    </vt:vector>
  </TitlesOfParts>
  <Company>Sequim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Health Insurance Benefits</dc:title>
  <dc:creator>blewis</dc:creator>
  <cp:lastModifiedBy>Heidi Hietpas</cp:lastModifiedBy>
  <cp:revision>84</cp:revision>
  <cp:lastPrinted>2016-05-20T15:59:27Z</cp:lastPrinted>
  <dcterms:created xsi:type="dcterms:W3CDTF">2016-02-01T22:12:41Z</dcterms:created>
  <dcterms:modified xsi:type="dcterms:W3CDTF">2017-05-12T05:05:47Z</dcterms:modified>
</cp:coreProperties>
</file>